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E94AE-7A30-43CF-5DD6-360F6218C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9E3AD1-9F43-9D89-4753-0C48FE0B6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167AF-DA71-7511-58DE-C7185FB1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83B97-7C66-42AD-636F-4B6CE0D1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6E842-D963-85C2-0652-BBF52224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9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B1BEA-F6B5-09B7-1547-363679F4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AB6FCE-40F5-6A86-0DC0-9BF858723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72510E-0442-E218-EA76-1E724D8A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1689D-4DF4-4417-436C-4BD72EBC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33EBF-B6B7-5661-A4AF-4B766F80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6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3190F5-AFB7-0F2F-9BF0-1767F9404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30B43F-32E7-4B56-08DA-D6C320AA5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7ABB9-ADD6-A785-D929-2C0B3780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DAC9F-FB21-F780-2260-141C39F4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F4EAE-8E7E-8832-D9C7-9DC6B75C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0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03FE6-F3C1-1E5D-14C3-49FA5599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1626F-5AD1-EDAC-29E7-DB1863D5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F499B6-848D-00EF-FC44-00B12A16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986C0-880D-4147-59E7-EC0A7CCC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A5A34-02DF-8EEC-12D2-1518632A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401F3-5983-1708-7483-59ECF814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72B5A0-289C-DE65-F38B-C6D1CEC5D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673F6-ED84-540B-B1F9-ACE0A79E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070F7-87F0-946F-12AF-4C799801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2CAF7-CE23-8734-E984-D9295444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8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166E6-70CE-2D4C-E1FF-E4EDDAAA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5FE64-9653-490E-86F7-DA42EBB72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C511B-0558-84BF-AAD8-A015AA802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3852A-0983-EF44-83A4-212287AE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7801FA-E4C4-5674-6E7A-E42F0719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6BB437-5E62-901C-709D-EC258C4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3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E8C77-DEA4-3405-151D-A93B1E51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3803D6-AE9E-5E36-1408-6B5219400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B8286-8FDF-4C4A-E540-106D35567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A6BF96-9AD4-80DA-17B5-AE5DD7365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E84098-9D1F-1B7E-B85B-971050EA3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BEB1FA-59AF-A8D7-0430-C07606F6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B604D9-CA8E-BC2B-AC7A-532A34D5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FDFD1D-D863-0E87-6D56-86F6705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6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7E4ED-A779-2B9F-D21F-EB472889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36F89A-989D-570A-53CF-345A9839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354C20-15E4-EF9C-1F79-2E513429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75EF8B-DA85-858C-CFBC-030B3975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8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1649DF-457C-DD83-45EE-A24AF8ED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5B8B6A-C49D-D407-E11A-E1326D3B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DAF284-6ACA-90FD-CE1F-11C852D2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4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B69BE-77C2-0910-0DAB-A60685CF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FBF71-B41B-A2E3-D1C7-963A73190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DDBEAA-7C59-3930-2419-ADE75F2AD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36042A-7246-02CA-A78C-B41B4BBE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5F86E9-E5AB-151C-E638-2D9E805C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0297B-528A-E16D-04C7-B067277B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5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17245-9912-E76B-40F4-732446B1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705B4F-3E0B-8D9C-5C88-872A5DED1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47199-8C3F-CB4C-2A1C-FD2F70007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5276CE-208A-03E0-DE62-F979A847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48AD6-2F3F-5480-534D-603A42EC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AC5A3F-EDEA-D3E7-0BCE-02062AF9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4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24D29-E716-59E4-F7AB-B1C0DEA4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35384-23FB-9ACC-F28B-F289BBBA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124FE-6F0F-463F-8537-E125C2DA3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D778-DAA6-427B-896A-77C3D49E9E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B0B9DB-82EF-1394-2485-E44CDD5B8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53BA5E-9621-F8B8-B21C-5C3584552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8886-75CF-4598-BB3F-1335E9CB7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2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C3E34AF-A266-2380-6238-FAAE35F3B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и медицинская реабилитация пациентов наркологического профиля в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амбулаторных условиях.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 оказания медпомощи, маршрутизация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и алгоритм взаимодействия подразделений наркологической службы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7272942-DA9A-5452-C587-F8A44B6C1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8CB934-4CA1-1E9A-371C-EBC0A1042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5" y="0"/>
            <a:ext cx="1343025" cy="134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10A87-3F00-A0D6-5511-7F19EB13A933}"/>
              </a:ext>
            </a:extLst>
          </p:cNvPr>
          <p:cNvSpPr txBox="1"/>
          <p:nvPr/>
        </p:nvSpPr>
        <p:spPr>
          <a:xfrm>
            <a:off x="9229725" y="5629275"/>
            <a:ext cx="362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Врач-психиатр-нарколог, заведующий АОМР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Ерусланкин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Н.И.</a:t>
            </a:r>
          </a:p>
        </p:txBody>
      </p:sp>
    </p:spTree>
    <p:extLst>
      <p:ext uri="{BB962C8B-B14F-4D97-AF65-F5344CB8AC3E}">
        <p14:creationId xmlns:p14="http://schemas.microsoft.com/office/powerpoint/2010/main" val="40097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821787-AA48-F857-6D74-79B6F62E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764" y="0"/>
            <a:ext cx="1341236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60E19-9E43-2B31-DA81-8D7CDB4B1D8F}"/>
              </a:ext>
            </a:extLst>
          </p:cNvPr>
          <p:cNvSpPr txBox="1"/>
          <p:nvPr/>
        </p:nvSpPr>
        <p:spPr>
          <a:xfrm>
            <a:off x="685800" y="1142999"/>
            <a:ext cx="105727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оказания медицинской помощи в условиях амбулаторного отделения медицинской реабилитации: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Психотерапевтические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терапия, терапия созависимости, психотерапевтическая поддержка семьи</a:t>
            </a:r>
          </a:p>
        </p:txBody>
      </p:sp>
    </p:spTree>
    <p:extLst>
      <p:ext uri="{BB962C8B-B14F-4D97-AF65-F5344CB8AC3E}">
        <p14:creationId xmlns:p14="http://schemas.microsoft.com/office/powerpoint/2010/main" val="31732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00546D-24F0-8E35-4EE3-02E30ADB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764" y="0"/>
            <a:ext cx="1341236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0293BA-B11B-F69F-CDA3-99FE34124D1D}"/>
              </a:ext>
            </a:extLst>
          </p:cNvPr>
          <p:cNvSpPr txBox="1"/>
          <p:nvPr/>
        </p:nvSpPr>
        <p:spPr>
          <a:xfrm>
            <a:off x="1209675" y="474345"/>
            <a:ext cx="79819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Осознание реабилитантом своей болезни. Признание необходимости ее лечения и реабилитации.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- Анализ методов и ресурсов преодоления своей болезни.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Развитие внутренней мотивации на отказ от наркотиков и на переход к трезвому образу жизни.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- Развитие навыков самонаблюдения и самоанализа.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 – Развитие навыков критического отношения к себе и принятия решений. Составление индивидуального терапевтического запроса.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этап – Развитие навыков позитивного общения, сплочения в группе реабилитантов, взаимной поддержки.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этап – Тренинг улучшения семейных отношений и семейных ремиссий реабилитантом.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 этап – Тренинг гуманистического отношения и примирения со значимыми личностями. Развитие эмпатии и способности к отношениям дружбы.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этап – Развитие способности к самоанализу, самостоятельности и уверенности в себе.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этап – Развитие способности к пребыванию и развитию личности в обществе «Анонимных»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этап – Подготовка к переходу к самостоятельной жизни, к дальнейшему диспансерному/профилактическому наблюдению и реабилитации в амбулаторных условиях. </a:t>
            </a:r>
          </a:p>
        </p:txBody>
      </p:sp>
    </p:spTree>
    <p:extLst>
      <p:ext uri="{BB962C8B-B14F-4D97-AF65-F5344CB8AC3E}">
        <p14:creationId xmlns:p14="http://schemas.microsoft.com/office/powerpoint/2010/main" val="13343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DB9048-3004-C415-0885-21F27B717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764" y="0"/>
            <a:ext cx="1341236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0A6EA3-EC1E-FAE6-4C61-B6E4BC1167FB}"/>
              </a:ext>
            </a:extLst>
          </p:cNvPr>
          <p:cNvSpPr txBox="1"/>
          <p:nvPr/>
        </p:nvSpPr>
        <p:spPr>
          <a:xfrm>
            <a:off x="1362075" y="495300"/>
            <a:ext cx="9629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Применение клинических рекомендаций и стандартов медицинской помощи в наркологической практике.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Методические рекомендации «Реабилитация больных в условиях амбулатории» (утверждены Министерством здравоохранения и социального развития Российской Федерации):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системный подход к реабилитации наркологических больных в условиях амбулаторного наркологического отделения;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обоснованы и предложены сроки реабилитационного процесса с учетом уровней реабилитационного потенциала;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акцент на использование мультидисциплинарного принципа решения задач лечебно-реабилитационных мероприятий;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Программа «Точка трезвости»: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упражнений, предусмотренных в программе, на самостоятельную работу пациента;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нескольких этапов, целью каждого из которых является постепенное улучшение эмоционального и физического состояния пациента, взаимоотношений с окружающими людьми;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работа с родственниками пациента </a:t>
            </a:r>
          </a:p>
        </p:txBody>
      </p:sp>
    </p:spTree>
    <p:extLst>
      <p:ext uri="{BB962C8B-B14F-4D97-AF65-F5344CB8AC3E}">
        <p14:creationId xmlns:p14="http://schemas.microsoft.com/office/powerpoint/2010/main" val="38761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45046-3C52-7471-950C-F57BA24D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25425"/>
            <a:ext cx="10515600" cy="5429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1" y="5153423"/>
            <a:ext cx="7286624" cy="14509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FE79D6-1687-39DB-357A-7C63D4D03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764" y="-5859"/>
            <a:ext cx="1341236" cy="1341236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5A5F16F-C2F7-1E4D-A313-B370DD852F3C}"/>
              </a:ext>
            </a:extLst>
          </p:cNvPr>
          <p:cNvSpPr/>
          <p:nvPr/>
        </p:nvSpPr>
        <p:spPr>
          <a:xfrm>
            <a:off x="546100" y="727769"/>
            <a:ext cx="2873375" cy="20669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Наркологические стационары города,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29051" y="790177"/>
            <a:ext cx="7286624" cy="206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00501" y="1078468"/>
            <a:ext cx="65817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мотивация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последующее прохождение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медицинской реабилитации;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сроках (амбулаторной-1-2 года, стационарной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3-6 месяцев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необходимом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документов: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от врача-психиатра-нарколога, копии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анализов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(ВИЧ-инфекции, гепатитов,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RW),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флюорографии; копии паспорта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пропиской,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СНИЛС; копия приговора;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ведение учёта направлений, выдаваемых пациентам для прохождения курса медицинской реабилитации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6100" y="2787997"/>
            <a:ext cx="2873375" cy="2124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4524" y="3419574"/>
            <a:ext cx="268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Амбулаторное отделение медицинской реабилитации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29050" y="3341509"/>
            <a:ext cx="7286624" cy="1438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6100" y="4905374"/>
            <a:ext cx="2873375" cy="1952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7226" y="5391150"/>
            <a:ext cx="276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 медицинской реабилитации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3814" y="3275986"/>
            <a:ext cx="72866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срок прохождения курса медицинской реабилитации составляет в среднем 1-2 года;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официально трудоустроенные пациенты;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после прохождения курса медицинской реабилитации в условиях стационара;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ведение учёта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пришедших на медицинскую реабилитацию пациентов согласно выданным направлениям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00501" y="5311618"/>
            <a:ext cx="6819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срок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курса медицинской реабилитации составляет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от 3-6 месяцев;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учёта пришедших на медицинскую реабилитацию пациентов согласно выданным направлениям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29E38B-FC0C-8257-9190-7EE913988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764" y="0"/>
            <a:ext cx="1341236" cy="13412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555600"/>
            <a:ext cx="1838325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656" y="1290096"/>
            <a:ext cx="464254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Анонимные Алкоголики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понедельник, среда, пятница в 18:00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7" y="2613991"/>
            <a:ext cx="2077277" cy="1997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2655" y="3428083"/>
            <a:ext cx="464254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Анонимные Наркоманы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в 19:00, суббота в 17:00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3982" y="3012584"/>
            <a:ext cx="4542183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Н.Новгород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переулок Союзный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57" y="4611507"/>
            <a:ext cx="2385391" cy="21692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657" y="5227983"/>
            <a:ext cx="4642542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АЛ-АНОН (для родственников пациентов по вопросам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дальнейшей поддержки близкого человека после окончания амбулаторной реабилитации)</a:t>
            </a: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етверг 18:00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104775"/>
            <a:ext cx="10515600" cy="6969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данные: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4" y="801688"/>
            <a:ext cx="616267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Амбулаторное отделение медицинской реабилитации</a:t>
            </a:r>
          </a:p>
          <a:p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Ерусланкин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Игоревич –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зав.отделением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врач-психиатр-нарколог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8(831)214-68-07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Н.Новгород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переулок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Союзный, дом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1" y="1969294"/>
            <a:ext cx="616267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 медицинской реабилитации №1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Дюгаев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Михайлович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зав.отделением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врач-психиатр-нарколог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8(831)214-26-99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Н.Новгород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ул.Левинка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1" y="3131741"/>
            <a:ext cx="616267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 медицинской реабилитации 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Воеводина Анастасия Николаевна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зав.отделением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врач-психиатр-нарколог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8(831)214-53-19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Н.Новгород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переулок Союзный, дом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0" y="4294188"/>
            <a:ext cx="616267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 медицинской реабилитации 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Меркушева Ирина Анатольевна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зав.отделением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врач-психиатр-нарколог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8(831)214-53-29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Н.Новгород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переулок Союзный, дом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0" y="5456635"/>
            <a:ext cx="6162674" cy="123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 медицинской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(ДНД)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направления женщин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 Александр Александрович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зав.отделением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врач-психиатр-нарколог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8(831)323-68-62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переулок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Тупиковый,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649</Words>
  <Application>Microsoft Office PowerPoint</Application>
  <PresentationFormat>Широкоэкранный</PresentationFormat>
  <Paragraphs>77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Лечение и медицинская реабилитация пациентов наркологического профиля в амбулаторных условиях.  Этапность оказания медпомощи, маршрутизация пациентов и алгоритм взаимодействия подразделений наркологической службы</vt:lpstr>
      <vt:lpstr>Презентация PowerPoint</vt:lpstr>
      <vt:lpstr>Презентация PowerPoint</vt:lpstr>
      <vt:lpstr>Презентация PowerPoint</vt:lpstr>
      <vt:lpstr>Маршрутизация:</vt:lpstr>
      <vt:lpstr>Презентация PowerPoint</vt:lpstr>
      <vt:lpstr>Контактные данные: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и медицинская реабилитация пациентов наркологического профиля в амбулаторных условиях.  Этапность оказания медпомощи, маршрутизация пациентов и алгоритм взаимодействия подразделений наркологической службы</dc:title>
  <dc:creator>Пользователь</dc:creator>
  <cp:lastModifiedBy>user</cp:lastModifiedBy>
  <cp:revision>17</cp:revision>
  <dcterms:created xsi:type="dcterms:W3CDTF">2024-11-15T09:04:08Z</dcterms:created>
  <dcterms:modified xsi:type="dcterms:W3CDTF">2024-11-18T19:15:25Z</dcterms:modified>
</cp:coreProperties>
</file>